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4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571CF-2A6E-430E-A741-FDE324BE2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608847-3057-4E16-AC8D-832992EDD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282801-6748-494B-8592-2676048A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39BF6-4BA7-4DD0-A0FA-0BAD4481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1642E4-928B-4FAF-A6E4-F10B1FA3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4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4174B-13E2-43F2-AF75-A645F968D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9C5A29-8021-49D4-AED8-ECDF8C1BF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092D3-51F2-4029-9CE3-61284E58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8E10C-2476-4001-921B-DDE79530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E2B7A-DB49-4C9F-A6AD-F5BDCC9D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14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0B3BA1-AF34-4ACE-819E-3023FB1D3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229A0D-C76E-49F1-AE8B-3A6F63223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B01980-F9AE-4B94-A282-10BDC401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B12E5-96D6-4D20-9E65-E572F762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E264A4-E837-4739-B15B-FA75B2B65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5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09845-CF9A-4FCE-B251-9B03E71E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F81B3D-69E0-482E-862C-E70C85AD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2FC8E5-4054-4D7B-9232-93AC8096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AA572D-80DA-4C36-94D6-10AC8DC3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80424-ABFE-40AB-BC97-8A8AF6F2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3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561BC-B3BF-42FB-B4B9-C5E13751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725024-DC1E-4667-8E97-E9AF95604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4B2F3F-C717-4157-8E15-048F8E92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94EA49-4AB7-4B3C-96B7-F39BA4F5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685807-C121-4222-A781-15D9771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3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EF365-3A1E-4BF3-926E-0744D696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ADEC6B-F627-4826-83A2-74B20588E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B68382-CAFE-4AC5-88D2-8291E7CD2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468C72-BDBF-48B2-A3FB-911811A0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CFAF2B-3847-414C-B56A-D3CC84B1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643331-E0F8-404D-96F5-96DC8115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30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AB395-4A01-4BA9-9BE8-AFBABEDD1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8F0850-F021-4024-A0C1-85F96B036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37B730-D905-4C10-95A2-245709228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3BB17A-ED54-41C0-8FAF-C6722216E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D30D35-0646-433C-B9DA-C3C85EF99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68A46B-3948-4D7C-BC10-66596FC7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B33F2A-649A-4052-97E6-A6FE452A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D1EDD2-D9FB-4985-9FA0-0E51B66A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051A58-5A43-4EBD-99CD-9EC29772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264F1B-5B35-404F-AD25-9CA54022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AF39D3-BA16-4B4F-8F65-86037F95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590C44-5F81-4485-9679-1C924A23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49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F48349-ECA3-4342-BD0B-79882087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396EF90-2459-4CE3-BD9D-B5B1E7C9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87203D-DEDA-4D48-9F73-469A7C13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21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7A73D-9C67-4E83-B362-833D51AD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E797CC-1747-46E3-A68F-219375C6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B1B2EB-74F1-421F-9C00-73D0EF60C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1A9DB9-FACD-4303-B141-D8AA1766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49A889-01AD-4B65-BBD8-01A61907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FD7215-A6EB-4C0F-AFF5-53B0D6CF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46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9E9B6-D9F0-4DC9-A728-1D05F4A8E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ED1914-2B15-4DE5-8F78-28CEFAE39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D850FD-3045-49CC-B690-3933F58CC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A2F2E9-0F15-42FA-BB7A-6EE8A8D9A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F2D5C8-4334-4221-9551-E29CCC23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CD29D-BEDE-4F97-BD14-E2AD60C1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24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72AD47-CE5D-467F-AB10-DE84E118B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1C41DA-8BA8-495F-B9AF-593EA7A75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B68D4-A0C7-4986-AC9F-44C85CA7D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6939-0A25-43A4-B682-8D43F6B77436}" type="datetimeFigureOut">
              <a:rPr kumimoji="1" lang="ja-JP" altLang="en-US" smtClean="0"/>
              <a:t>2021/6/25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6B43D-13F4-4BBC-8AFC-68E1D6E20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109AFF-3B86-490C-B102-81B9CDA3F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4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710B8EA-538B-45D3-BDA3-906B72A6C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974892"/>
              </p:ext>
            </p:extLst>
          </p:nvPr>
        </p:nvGraphicFramePr>
        <p:xfrm>
          <a:off x="664838" y="515480"/>
          <a:ext cx="4528598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1324">
                  <a:extLst>
                    <a:ext uri="{9D8B030D-6E8A-4147-A177-3AD203B41FA5}">
                      <a16:colId xmlns:a16="http://schemas.microsoft.com/office/drawing/2014/main" val="874069690"/>
                    </a:ext>
                  </a:extLst>
                </a:gridCol>
                <a:gridCol w="2157274">
                  <a:extLst>
                    <a:ext uri="{9D8B030D-6E8A-4147-A177-3AD203B41FA5}">
                      <a16:colId xmlns:a16="http://schemas.microsoft.com/office/drawing/2014/main" val="1362725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赤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  4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1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青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10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8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  2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508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5584055" y="1395977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どれが一番長いでしょう。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C83299-36F5-4DE7-95B6-250CCBEAE733}"/>
              </a:ext>
            </a:extLst>
          </p:cNvPr>
          <p:cNvSpPr txBox="1"/>
          <p:nvPr/>
        </p:nvSpPr>
        <p:spPr>
          <a:xfrm>
            <a:off x="1557647" y="3242660"/>
            <a:ext cx="736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赤と白どちらが長いでしょう。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EDD1C9-7790-4309-89D1-A7A87D3FB52E}"/>
              </a:ext>
            </a:extLst>
          </p:cNvPr>
          <p:cNvSpPr txBox="1"/>
          <p:nvPr/>
        </p:nvSpPr>
        <p:spPr>
          <a:xfrm>
            <a:off x="2694137" y="3950546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どちらが何ｍ長いですか。</a:t>
            </a:r>
          </a:p>
        </p:txBody>
      </p:sp>
    </p:spTree>
    <p:extLst>
      <p:ext uri="{BB962C8B-B14F-4D97-AF65-F5344CB8AC3E}">
        <p14:creationId xmlns:p14="http://schemas.microsoft.com/office/powerpoint/2010/main" val="392336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5385100" y="21365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1070620" y="1055324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1065100" y="155308"/>
            <a:ext cx="4320000" cy="676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3388538" y="115394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DF98C-DA66-407C-BA0D-6C00A7FF95B0}"/>
              </a:ext>
            </a:extLst>
          </p:cNvPr>
          <p:cNvSpPr txBox="1"/>
          <p:nvPr/>
        </p:nvSpPr>
        <p:spPr>
          <a:xfrm>
            <a:off x="93469" y="1885362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にしてくらべているのかな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404992" y="2602739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赤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838830" y="4454042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3091692" y="4344705"/>
            <a:ext cx="3978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４</a:t>
            </a:r>
            <a:r>
              <a:rPr kumimoji="1" lang="en-US" altLang="ja-JP" sz="6000" b="1" dirty="0"/>
              <a:t>÷</a:t>
            </a:r>
            <a:r>
              <a:rPr kumimoji="1" lang="ja-JP" altLang="en-US" sz="6000" b="1" dirty="0"/>
              <a:t>２＝</a:t>
            </a:r>
            <a:r>
              <a:rPr kumimoji="1" lang="en-US" altLang="ja-JP" sz="6000" b="1" dirty="0"/>
              <a:t>2</a:t>
            </a:r>
            <a:r>
              <a:rPr kumimoji="1" lang="ja-JP" altLang="en-US" sz="4000" b="1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927480-1CA7-4035-93C4-A02D29A867A4}"/>
              </a:ext>
            </a:extLst>
          </p:cNvPr>
          <p:cNvSpPr txBox="1"/>
          <p:nvPr/>
        </p:nvSpPr>
        <p:spPr>
          <a:xfrm>
            <a:off x="2802022" y="131148"/>
            <a:ext cx="2017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/>
              <a:t>赤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AFCC4-6BB8-42BD-A4D4-D1DD7FF1AB80}"/>
              </a:ext>
            </a:extLst>
          </p:cNvPr>
          <p:cNvSpPr txBox="1"/>
          <p:nvPr/>
        </p:nvSpPr>
        <p:spPr>
          <a:xfrm>
            <a:off x="1608564" y="1046952"/>
            <a:ext cx="17235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EB3218A-3E86-4341-8542-0295E5BD8AF2}"/>
              </a:ext>
            </a:extLst>
          </p:cNvPr>
          <p:cNvSpPr txBox="1"/>
          <p:nvPr/>
        </p:nvSpPr>
        <p:spPr>
          <a:xfrm>
            <a:off x="3091692" y="5094790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02E7B6-D2E4-4CAE-A12A-E104DC062958}"/>
              </a:ext>
            </a:extLst>
          </p:cNvPr>
          <p:cNvSpPr txBox="1"/>
          <p:nvPr/>
        </p:nvSpPr>
        <p:spPr>
          <a:xfrm>
            <a:off x="2054484" y="3382722"/>
            <a:ext cx="5528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赤は白の何倍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606F4E4-AE53-4FA0-B144-289FD805B208}"/>
              </a:ext>
            </a:extLst>
          </p:cNvPr>
          <p:cNvSpPr/>
          <p:nvPr/>
        </p:nvSpPr>
        <p:spPr>
          <a:xfrm>
            <a:off x="5385100" y="2602739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083F3A-0A73-471C-94E9-039DC75D3A1C}"/>
              </a:ext>
            </a:extLst>
          </p:cNvPr>
          <p:cNvSpPr txBox="1"/>
          <p:nvPr/>
        </p:nvSpPr>
        <p:spPr>
          <a:xfrm>
            <a:off x="4686913" y="5094790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F055DD-4BC0-4393-8E61-4943C19F1E5E}"/>
              </a:ext>
            </a:extLst>
          </p:cNvPr>
          <p:cNvSpPr txBox="1"/>
          <p:nvPr/>
        </p:nvSpPr>
        <p:spPr>
          <a:xfrm>
            <a:off x="6279528" y="5056136"/>
            <a:ext cx="790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365D563-DB79-40CA-8861-92920FB99244}"/>
              </a:ext>
            </a:extLst>
          </p:cNvPr>
          <p:cNvSpPr txBox="1"/>
          <p:nvPr/>
        </p:nvSpPr>
        <p:spPr>
          <a:xfrm>
            <a:off x="7583009" y="4902248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２倍</a:t>
            </a:r>
          </a:p>
        </p:txBody>
      </p:sp>
    </p:spTree>
    <p:extLst>
      <p:ext uri="{BB962C8B-B14F-4D97-AF65-F5344CB8AC3E}">
        <p14:creationId xmlns:p14="http://schemas.microsoft.com/office/powerpoint/2010/main" val="295377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3" grpId="0"/>
      <p:bldP spid="14" grpId="0"/>
      <p:bldP spid="15" grpId="0"/>
      <p:bldP spid="26" grpId="0"/>
      <p:bldP spid="27" grpId="0"/>
      <p:bldP spid="30" grpId="0"/>
      <p:bldP spid="17" grpId="0"/>
      <p:bldP spid="2" grpId="0" animBg="1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11240109" y="4486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464931" y="1041897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479070" y="212013"/>
            <a:ext cx="10800000" cy="676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2726792" y="1068451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542409" y="2833991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</a:t>
            </a:r>
            <a:r>
              <a:rPr lang="ja-JP" altLang="en-US" sz="4000" dirty="0"/>
              <a:t>青</a:t>
            </a:r>
            <a:r>
              <a:rPr kumimoji="1" lang="ja-JP" altLang="en-US" sz="4000" dirty="0"/>
              <a:t>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659231" y="3660380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2393002" y="3552658"/>
            <a:ext cx="4291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10÷</a:t>
            </a:r>
            <a:r>
              <a:rPr kumimoji="1" lang="ja-JP" altLang="en-US" sz="6000" b="1" dirty="0"/>
              <a:t>２＝</a:t>
            </a:r>
            <a:r>
              <a:rPr kumimoji="1" lang="en-US" altLang="ja-JP" sz="6000" b="1" dirty="0"/>
              <a:t>5</a:t>
            </a:r>
            <a:endParaRPr kumimoji="1"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F4BD73F-D803-4250-85AE-69B82FFDBB9B}"/>
              </a:ext>
            </a:extLst>
          </p:cNvPr>
          <p:cNvSpPr txBox="1"/>
          <p:nvPr/>
        </p:nvSpPr>
        <p:spPr>
          <a:xfrm>
            <a:off x="5137020" y="181789"/>
            <a:ext cx="2466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青</a:t>
            </a:r>
            <a:r>
              <a:rPr lang="en-US" altLang="ja-JP" sz="4400" b="1" dirty="0"/>
              <a:t>10</a:t>
            </a:r>
            <a:r>
              <a:rPr lang="ja-JP" altLang="en-US" sz="4400" b="1" dirty="0"/>
              <a:t>ｍ</a:t>
            </a:r>
            <a:endParaRPr kumimoji="1" lang="en-US" altLang="ja-JP" sz="44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23285AF-DEAD-4C0A-9DD5-8442DAB72071}"/>
              </a:ext>
            </a:extLst>
          </p:cNvPr>
          <p:cNvSpPr txBox="1"/>
          <p:nvPr/>
        </p:nvSpPr>
        <p:spPr>
          <a:xfrm>
            <a:off x="761630" y="1018988"/>
            <a:ext cx="1636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4E6750-729B-4B02-960C-59B921AAEA0A}"/>
              </a:ext>
            </a:extLst>
          </p:cNvPr>
          <p:cNvSpPr txBox="1"/>
          <p:nvPr/>
        </p:nvSpPr>
        <p:spPr>
          <a:xfrm>
            <a:off x="2347072" y="4314406"/>
            <a:ext cx="1330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青は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34DB2C-555A-417B-A456-664AC3AA0963}"/>
              </a:ext>
            </a:extLst>
          </p:cNvPr>
          <p:cNvSpPr txBox="1"/>
          <p:nvPr/>
        </p:nvSpPr>
        <p:spPr>
          <a:xfrm>
            <a:off x="5993370" y="5487571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</a:t>
            </a:r>
            <a:r>
              <a:rPr kumimoji="1" lang="en-US" altLang="ja-JP" sz="6000" b="1" dirty="0"/>
              <a:t>5</a:t>
            </a:r>
            <a:r>
              <a:rPr kumimoji="1" lang="ja-JP" altLang="en-US" sz="6000" b="1" dirty="0"/>
              <a:t>倍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5D4A9C2-EC85-4096-8A83-0C9D00E39589}"/>
              </a:ext>
            </a:extLst>
          </p:cNvPr>
          <p:cNvSpPr/>
          <p:nvPr/>
        </p:nvSpPr>
        <p:spPr>
          <a:xfrm>
            <a:off x="5526612" y="2825684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84D42D1-81C6-4E96-8FE7-159F60F82D0F}"/>
              </a:ext>
            </a:extLst>
          </p:cNvPr>
          <p:cNvSpPr txBox="1"/>
          <p:nvPr/>
        </p:nvSpPr>
        <p:spPr>
          <a:xfrm>
            <a:off x="4025541" y="4314406"/>
            <a:ext cx="1330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B9ED864-4799-40DD-9BED-4F79365F61C3}"/>
              </a:ext>
            </a:extLst>
          </p:cNvPr>
          <p:cNvSpPr txBox="1"/>
          <p:nvPr/>
        </p:nvSpPr>
        <p:spPr>
          <a:xfrm>
            <a:off x="5879593" y="4314406"/>
            <a:ext cx="79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717C1B-E7C4-43EB-AE29-B761316D4E03}"/>
              </a:ext>
            </a:extLst>
          </p:cNvPr>
          <p:cNvSpPr txBox="1"/>
          <p:nvPr/>
        </p:nvSpPr>
        <p:spPr>
          <a:xfrm>
            <a:off x="479070" y="1979647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</p:spTree>
    <p:extLst>
      <p:ext uri="{BB962C8B-B14F-4D97-AF65-F5344CB8AC3E}">
        <p14:creationId xmlns:p14="http://schemas.microsoft.com/office/powerpoint/2010/main" val="41744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4" grpId="0"/>
      <p:bldP spid="15" grpId="0"/>
      <p:bldP spid="16" grpId="0"/>
      <p:bldP spid="26" grpId="0"/>
      <p:bldP spid="27" grpId="0"/>
      <p:bldP spid="28" grpId="0"/>
      <p:bldP spid="13" grpId="0"/>
      <p:bldP spid="17" grpId="0" animBg="1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2527330" y="3387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244992" y="211969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244992" y="1146321"/>
            <a:ext cx="4320000" cy="676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4619282" y="115340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DF98C-DA66-407C-BA0D-6C00A7FF95B0}"/>
              </a:ext>
            </a:extLst>
          </p:cNvPr>
          <p:cNvSpPr txBox="1"/>
          <p:nvPr/>
        </p:nvSpPr>
        <p:spPr>
          <a:xfrm>
            <a:off x="556402" y="1933495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404992" y="2602739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赤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712166" y="4587694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3008777" y="4587694"/>
            <a:ext cx="2610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2÷4</a:t>
            </a:r>
            <a:r>
              <a:rPr kumimoji="1" lang="ja-JP" altLang="en-US" sz="6000" b="1" dirty="0"/>
              <a:t>＝</a:t>
            </a:r>
            <a:r>
              <a:rPr kumimoji="1" lang="ja-JP" altLang="en-US" sz="4000" b="1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927480-1CA7-4035-93C4-A02D29A867A4}"/>
              </a:ext>
            </a:extLst>
          </p:cNvPr>
          <p:cNvSpPr txBox="1"/>
          <p:nvPr/>
        </p:nvSpPr>
        <p:spPr>
          <a:xfrm>
            <a:off x="1981914" y="1122161"/>
            <a:ext cx="2149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赤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AFCC4-6BB8-42BD-A4D4-D1DD7FF1AB80}"/>
              </a:ext>
            </a:extLst>
          </p:cNvPr>
          <p:cNvSpPr txBox="1"/>
          <p:nvPr/>
        </p:nvSpPr>
        <p:spPr>
          <a:xfrm>
            <a:off x="556402" y="192776"/>
            <a:ext cx="16248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EB3218A-3E86-4341-8542-0295E5BD8AF2}"/>
              </a:ext>
            </a:extLst>
          </p:cNvPr>
          <p:cNvSpPr txBox="1"/>
          <p:nvPr/>
        </p:nvSpPr>
        <p:spPr>
          <a:xfrm>
            <a:off x="2527330" y="5457433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白</a:t>
            </a:r>
            <a:r>
              <a:rPr kumimoji="1" lang="ja-JP" altLang="en-US" sz="4000" b="1" dirty="0"/>
              <a:t>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02E7B6-D2E4-4CAE-A12A-E104DC062958}"/>
              </a:ext>
            </a:extLst>
          </p:cNvPr>
          <p:cNvSpPr txBox="1"/>
          <p:nvPr/>
        </p:nvSpPr>
        <p:spPr>
          <a:xfrm>
            <a:off x="395463" y="3806871"/>
            <a:ext cx="391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白は赤の何倍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606F4E4-AE53-4FA0-B144-289FD805B208}"/>
              </a:ext>
            </a:extLst>
          </p:cNvPr>
          <p:cNvSpPr/>
          <p:nvPr/>
        </p:nvSpPr>
        <p:spPr>
          <a:xfrm>
            <a:off x="4408550" y="2573683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083F3A-0A73-471C-94E9-039DC75D3A1C}"/>
              </a:ext>
            </a:extLst>
          </p:cNvPr>
          <p:cNvSpPr txBox="1"/>
          <p:nvPr/>
        </p:nvSpPr>
        <p:spPr>
          <a:xfrm>
            <a:off x="4131902" y="5412793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F055DD-4BC0-4393-8E61-4943C19F1E5E}"/>
              </a:ext>
            </a:extLst>
          </p:cNvPr>
          <p:cNvSpPr txBox="1"/>
          <p:nvPr/>
        </p:nvSpPr>
        <p:spPr>
          <a:xfrm>
            <a:off x="5497792" y="5469353"/>
            <a:ext cx="1511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365D563-DB79-40CA-8861-92920FB99244}"/>
              </a:ext>
            </a:extLst>
          </p:cNvPr>
          <p:cNvSpPr txBox="1"/>
          <p:nvPr/>
        </p:nvSpPr>
        <p:spPr>
          <a:xfrm>
            <a:off x="7707126" y="5457433"/>
            <a:ext cx="445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答え　（倍）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9313A95-91A1-4C59-B9AB-8EAA881B2667}"/>
              </a:ext>
            </a:extLst>
          </p:cNvPr>
          <p:cNvGrpSpPr/>
          <p:nvPr/>
        </p:nvGrpSpPr>
        <p:grpSpPr>
          <a:xfrm>
            <a:off x="5458140" y="4306052"/>
            <a:ext cx="539688" cy="1624966"/>
            <a:chOff x="5740579" y="125495"/>
            <a:chExt cx="539688" cy="1624966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20EED7D-2AE3-47A9-8F12-C882FF77E81B}"/>
                </a:ext>
              </a:extLst>
            </p:cNvPr>
            <p:cNvSpPr txBox="1"/>
            <p:nvPr/>
          </p:nvSpPr>
          <p:spPr>
            <a:xfrm>
              <a:off x="5740579" y="125495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lang="ja-JP" altLang="en-US" sz="5400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74A8A1F-63A6-4E4D-B88E-C8F203319E1B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lang="ja-JP" altLang="en-US" sz="5400" dirty="0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C0586DA3-527B-444B-82C9-101B56FC5306}"/>
                </a:ext>
              </a:extLst>
            </p:cNvPr>
            <p:cNvCxnSpPr>
              <a:cxnSpLocks/>
            </p:cNvCxnSpPr>
            <p:nvPr/>
          </p:nvCxnSpPr>
          <p:spPr>
            <a:xfrm>
              <a:off x="5744121" y="862643"/>
              <a:ext cx="5361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9FCB49F-8795-445B-B1A9-394BAAA8844A}"/>
              </a:ext>
            </a:extLst>
          </p:cNvPr>
          <p:cNvGrpSpPr/>
          <p:nvPr/>
        </p:nvGrpSpPr>
        <p:grpSpPr>
          <a:xfrm>
            <a:off x="9394826" y="5118535"/>
            <a:ext cx="539688" cy="1624966"/>
            <a:chOff x="5740579" y="125495"/>
            <a:chExt cx="539688" cy="1624966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F83F2553-9D63-4D58-8D48-D3239AEB704F}"/>
                </a:ext>
              </a:extLst>
            </p:cNvPr>
            <p:cNvSpPr txBox="1"/>
            <p:nvPr/>
          </p:nvSpPr>
          <p:spPr>
            <a:xfrm>
              <a:off x="5740579" y="125495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lang="ja-JP" altLang="en-US" sz="5400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882D2BC-18E3-434E-B728-5B4CEBE0483D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lang="ja-JP" altLang="en-US" sz="5400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D8A881-63F3-4263-9DBF-043F597CB154}"/>
                </a:ext>
              </a:extLst>
            </p:cNvPr>
            <p:cNvCxnSpPr>
              <a:cxnSpLocks/>
            </p:cNvCxnSpPr>
            <p:nvPr/>
          </p:nvCxnSpPr>
          <p:spPr>
            <a:xfrm>
              <a:off x="5744121" y="862643"/>
              <a:ext cx="5361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327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3" grpId="0"/>
      <p:bldP spid="14" grpId="0"/>
      <p:bldP spid="15" grpId="0"/>
      <p:bldP spid="26" grpId="0"/>
      <p:bldP spid="27" grpId="0"/>
      <p:bldP spid="30" grpId="0"/>
      <p:bldP spid="17" grpId="0"/>
      <p:bldP spid="2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2881315" y="97456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138574" y="890088"/>
            <a:ext cx="2160000" cy="676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138574" y="1745494"/>
            <a:ext cx="10800000" cy="676312"/>
          </a:xfrm>
          <a:prstGeom prst="rect">
            <a:avLst/>
          </a:prstGeom>
          <a:solidFill>
            <a:srgbClr val="00B0F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10468451" y="1801455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573388" y="3414736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青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657417" y="4412203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2881316" y="4484297"/>
            <a:ext cx="3053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2÷10</a:t>
            </a:r>
            <a:r>
              <a:rPr kumimoji="1" lang="ja-JP" altLang="en-US" sz="4800" b="1" dirty="0"/>
              <a:t>＝　　　　　　　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33DD6A1-DE02-4C58-89A5-90AC4E68545F}"/>
              </a:ext>
            </a:extLst>
          </p:cNvPr>
          <p:cNvGrpSpPr/>
          <p:nvPr/>
        </p:nvGrpSpPr>
        <p:grpSpPr>
          <a:xfrm>
            <a:off x="6599594" y="4329182"/>
            <a:ext cx="630715" cy="1099121"/>
            <a:chOff x="4835602" y="5907895"/>
            <a:chExt cx="630715" cy="1099121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452E636-0813-44CA-917C-92D55FD67BBB}"/>
                </a:ext>
              </a:extLst>
            </p:cNvPr>
            <p:cNvSpPr txBox="1"/>
            <p:nvPr/>
          </p:nvSpPr>
          <p:spPr>
            <a:xfrm>
              <a:off x="4896724" y="636068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5</a:t>
              </a:r>
              <a:endParaRPr kumimoji="1" lang="ja-JP" altLang="en-US" sz="3600" b="1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0480477-61A0-4ADC-AD9F-953746C546CF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</a:t>
              </a:r>
              <a:endParaRPr kumimoji="1" lang="ja-JP" altLang="en-US" sz="3600" b="1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7EF940D-6C4D-427C-AE1F-9607D2863E1E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791645A-FF98-43D2-915D-BA00F8DF4F6E}"/>
              </a:ext>
            </a:extLst>
          </p:cNvPr>
          <p:cNvGrpSpPr/>
          <p:nvPr/>
        </p:nvGrpSpPr>
        <p:grpSpPr>
          <a:xfrm>
            <a:off x="5261708" y="4359759"/>
            <a:ext cx="713657" cy="1129499"/>
            <a:chOff x="4782424" y="5907895"/>
            <a:chExt cx="713657" cy="1129499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0D1A5D8-91E9-4C39-B420-9CDB040C0DF6}"/>
                </a:ext>
              </a:extLst>
            </p:cNvPr>
            <p:cNvSpPr txBox="1"/>
            <p:nvPr/>
          </p:nvSpPr>
          <p:spPr>
            <a:xfrm>
              <a:off x="4782424" y="6391063"/>
              <a:ext cx="7136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10</a:t>
              </a:r>
              <a:endParaRPr kumimoji="1" lang="ja-JP" altLang="en-US" sz="3600" b="1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DA37D545-C0D0-45D6-AEB7-29E52B6F8A80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2</a:t>
              </a:r>
              <a:endParaRPr kumimoji="1" lang="ja-JP" altLang="en-US" sz="3600" b="1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AAC557D-207B-4CDA-8946-D6B70A2E1149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72DAFE-EA4E-48E2-AC23-8F32005EC0D1}"/>
              </a:ext>
            </a:extLst>
          </p:cNvPr>
          <p:cNvSpPr txBox="1"/>
          <p:nvPr/>
        </p:nvSpPr>
        <p:spPr>
          <a:xfrm>
            <a:off x="5926276" y="453672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/>
              <a:t>＝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6757431-9894-48EC-89EA-B3C8F6C0E2B2}"/>
              </a:ext>
            </a:extLst>
          </p:cNvPr>
          <p:cNvGrpSpPr/>
          <p:nvPr/>
        </p:nvGrpSpPr>
        <p:grpSpPr>
          <a:xfrm>
            <a:off x="9475310" y="5428303"/>
            <a:ext cx="630715" cy="1099121"/>
            <a:chOff x="4835602" y="5907895"/>
            <a:chExt cx="630715" cy="1099121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567840A-40F3-46AC-89AB-F0C605A5285C}"/>
                </a:ext>
              </a:extLst>
            </p:cNvPr>
            <p:cNvSpPr txBox="1"/>
            <p:nvPr/>
          </p:nvSpPr>
          <p:spPr>
            <a:xfrm>
              <a:off x="4896724" y="636068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5</a:t>
              </a:r>
              <a:endParaRPr kumimoji="1" lang="ja-JP" altLang="en-US" sz="3600" b="1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E92E638-BC33-4E72-AD74-587FEAF0ABDD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</a:t>
              </a:r>
              <a:endParaRPr kumimoji="1" lang="ja-JP" altLang="en-US" sz="3600" b="1" dirty="0"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53282F4-F812-4D39-ADBF-6EE501B0A031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楕円 36">
            <a:extLst>
              <a:ext uri="{FF2B5EF4-FFF2-40B4-BE49-F238E27FC236}">
                <a16:creationId xmlns:a16="http://schemas.microsoft.com/office/drawing/2014/main" id="{E29A23D6-BB20-4511-9649-25CF97C076A6}"/>
              </a:ext>
            </a:extLst>
          </p:cNvPr>
          <p:cNvSpPr/>
          <p:nvPr/>
        </p:nvSpPr>
        <p:spPr>
          <a:xfrm>
            <a:off x="4587992" y="3371787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51A2ACA-8F82-4C64-BEB0-95BCC0923493}"/>
              </a:ext>
            </a:extLst>
          </p:cNvPr>
          <p:cNvSpPr txBox="1"/>
          <p:nvPr/>
        </p:nvSpPr>
        <p:spPr>
          <a:xfrm>
            <a:off x="772196" y="902282"/>
            <a:ext cx="1046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C26BE08-F8FB-4C5E-8372-31AE7F49F6C1}"/>
              </a:ext>
            </a:extLst>
          </p:cNvPr>
          <p:cNvSpPr txBox="1"/>
          <p:nvPr/>
        </p:nvSpPr>
        <p:spPr>
          <a:xfrm>
            <a:off x="4427417" y="1718619"/>
            <a:ext cx="16685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7A58ADE-5D2A-44F2-8C2B-B3179A38D0DE}"/>
              </a:ext>
            </a:extLst>
          </p:cNvPr>
          <p:cNvSpPr txBox="1"/>
          <p:nvPr/>
        </p:nvSpPr>
        <p:spPr>
          <a:xfrm>
            <a:off x="488611" y="2552290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0A4BB29-71CE-4057-9683-EAE00BC663FE}"/>
              </a:ext>
            </a:extLst>
          </p:cNvPr>
          <p:cNvSpPr txBox="1"/>
          <p:nvPr/>
        </p:nvSpPr>
        <p:spPr>
          <a:xfrm>
            <a:off x="6599594" y="5634863"/>
            <a:ext cx="5434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　白は青の　　（倍）　　</a:t>
            </a:r>
          </a:p>
        </p:txBody>
      </p:sp>
    </p:spTree>
    <p:extLst>
      <p:ext uri="{BB962C8B-B14F-4D97-AF65-F5344CB8AC3E}">
        <p14:creationId xmlns:p14="http://schemas.microsoft.com/office/powerpoint/2010/main" val="264177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4" grpId="0"/>
      <p:bldP spid="15" grpId="0"/>
      <p:bldP spid="16" grpId="0"/>
      <p:bldP spid="32" grpId="0"/>
      <p:bldP spid="37" grpId="0" animBg="1"/>
      <p:bldP spid="38" grpId="0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710B8EA-538B-45D3-BDA3-906B72A6C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93651"/>
              </p:ext>
            </p:extLst>
          </p:nvPr>
        </p:nvGraphicFramePr>
        <p:xfrm>
          <a:off x="510797" y="182598"/>
          <a:ext cx="3448461" cy="27992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9170">
                  <a:extLst>
                    <a:ext uri="{9D8B030D-6E8A-4147-A177-3AD203B41FA5}">
                      <a16:colId xmlns:a16="http://schemas.microsoft.com/office/drawing/2014/main" val="874069690"/>
                    </a:ext>
                  </a:extLst>
                </a:gridCol>
                <a:gridCol w="1419291">
                  <a:extLst>
                    <a:ext uri="{9D8B030D-6E8A-4147-A177-3AD203B41FA5}">
                      <a16:colId xmlns:a16="http://schemas.microsoft.com/office/drawing/2014/main" val="1362725103"/>
                    </a:ext>
                  </a:extLst>
                </a:gridCol>
              </a:tblGrid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赤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b="1" dirty="0"/>
                        <a:t>  </a:t>
                      </a:r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13332"/>
                  </a:ext>
                </a:extLst>
              </a:tr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青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82793"/>
                  </a:ext>
                </a:extLst>
              </a:tr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508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7293646" y="60484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9254509" y="161765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4401500" y="2597325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</a:t>
            </a:r>
            <a:r>
              <a:rPr lang="ja-JP" altLang="en-US" sz="4000" dirty="0"/>
              <a:t>赤</a:t>
            </a:r>
            <a:r>
              <a:rPr kumimoji="1" lang="ja-JP" altLang="en-US" sz="4000" dirty="0"/>
              <a:t>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745992" y="4563653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4614543" y="4718188"/>
            <a:ext cx="1013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＝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791645A-FF98-43D2-915D-BA00F8DF4F6E}"/>
              </a:ext>
            </a:extLst>
          </p:cNvPr>
          <p:cNvGrpSpPr/>
          <p:nvPr/>
        </p:nvGrpSpPr>
        <p:grpSpPr>
          <a:xfrm>
            <a:off x="2671392" y="4419113"/>
            <a:ext cx="630715" cy="1388307"/>
            <a:chOff x="4835602" y="5784326"/>
            <a:chExt cx="630715" cy="138830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0D1A5D8-91E9-4C39-B420-9CDB040C0DF6}"/>
                </a:ext>
              </a:extLst>
            </p:cNvPr>
            <p:cNvSpPr txBox="1"/>
            <p:nvPr/>
          </p:nvSpPr>
          <p:spPr>
            <a:xfrm>
              <a:off x="4887043" y="6341636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3</a:t>
              </a:r>
              <a:endParaRPr kumimoji="1" lang="ja-JP" altLang="en-US" sz="4800" b="1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DA37D545-C0D0-45D6-AEB7-29E52B6F8A80}"/>
                </a:ext>
              </a:extLst>
            </p:cNvPr>
            <p:cNvSpPr txBox="1"/>
            <p:nvPr/>
          </p:nvSpPr>
          <p:spPr>
            <a:xfrm>
              <a:off x="4880446" y="5784326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2</a:t>
              </a:r>
              <a:endParaRPr kumimoji="1" lang="ja-JP" altLang="en-US" sz="4800" b="1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AAC557D-207B-4CDA-8946-D6B70A2E1149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6757431-9894-48EC-89EA-B3C8F6C0E2B2}"/>
              </a:ext>
            </a:extLst>
          </p:cNvPr>
          <p:cNvGrpSpPr/>
          <p:nvPr/>
        </p:nvGrpSpPr>
        <p:grpSpPr>
          <a:xfrm>
            <a:off x="9058746" y="4976422"/>
            <a:ext cx="643333" cy="1608207"/>
            <a:chOff x="4835602" y="5656758"/>
            <a:chExt cx="643333" cy="1608207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567840A-40F3-46AC-89AB-F0C605A5285C}"/>
                </a:ext>
              </a:extLst>
            </p:cNvPr>
            <p:cNvSpPr txBox="1"/>
            <p:nvPr/>
          </p:nvSpPr>
          <p:spPr>
            <a:xfrm>
              <a:off x="4896724" y="6341635"/>
              <a:ext cx="58221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kumimoji="1" lang="ja-JP" altLang="en-US" sz="5400" b="1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E92E638-BC33-4E72-AD74-587FEAF0ABDD}"/>
                </a:ext>
              </a:extLst>
            </p:cNvPr>
            <p:cNvSpPr txBox="1"/>
            <p:nvPr/>
          </p:nvSpPr>
          <p:spPr>
            <a:xfrm>
              <a:off x="4859853" y="5656758"/>
              <a:ext cx="58221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kumimoji="1" lang="ja-JP" altLang="en-US" sz="5400" b="1" dirty="0"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53282F4-F812-4D39-ADBF-6EE501B0A031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E3250A4-D361-4763-8863-B81B43901CE8}"/>
              </a:ext>
            </a:extLst>
          </p:cNvPr>
          <p:cNvGrpSpPr/>
          <p:nvPr/>
        </p:nvGrpSpPr>
        <p:grpSpPr>
          <a:xfrm>
            <a:off x="2810811" y="222236"/>
            <a:ext cx="414882" cy="1029416"/>
            <a:chOff x="5744121" y="382490"/>
            <a:chExt cx="414882" cy="1029416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CDDFE11-B8D2-4DC4-B72B-8BACD9169F8A}"/>
                </a:ext>
              </a:extLst>
            </p:cNvPr>
            <p:cNvSpPr txBox="1"/>
            <p:nvPr/>
          </p:nvSpPr>
          <p:spPr>
            <a:xfrm>
              <a:off x="5744121" y="382490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2</a:t>
              </a:r>
              <a:endParaRPr lang="ja-JP" altLang="en-US" sz="3200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9CC0A92-F48E-4D4C-BD19-2BE5E3C33CAC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3</a:t>
              </a:r>
              <a:endParaRPr lang="ja-JP" altLang="en-US" sz="3200" dirty="0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52D6DBA-97B1-4993-BFBD-84B86376C38F}"/>
                </a:ext>
              </a:extLst>
            </p:cNvPr>
            <p:cNvCxnSpPr/>
            <p:nvPr/>
          </p:nvCxnSpPr>
          <p:spPr>
            <a:xfrm>
              <a:off x="5744121" y="862643"/>
              <a:ext cx="414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F02CBBCC-FEAC-4C8F-BC74-2D6B10C3DB2E}"/>
              </a:ext>
            </a:extLst>
          </p:cNvPr>
          <p:cNvGrpSpPr/>
          <p:nvPr/>
        </p:nvGrpSpPr>
        <p:grpSpPr>
          <a:xfrm>
            <a:off x="2810811" y="2077153"/>
            <a:ext cx="414882" cy="1029416"/>
            <a:chOff x="5744121" y="382490"/>
            <a:chExt cx="414882" cy="1029416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18CFEC2-5DF3-4507-BD98-36CC82189627}"/>
                </a:ext>
              </a:extLst>
            </p:cNvPr>
            <p:cNvSpPr txBox="1"/>
            <p:nvPr/>
          </p:nvSpPr>
          <p:spPr>
            <a:xfrm>
              <a:off x="5744121" y="382490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4</a:t>
              </a:r>
              <a:endParaRPr lang="ja-JP" altLang="en-US" sz="3200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59F2601-9AA7-4D32-959F-C77C508631B2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3</a:t>
              </a:r>
              <a:endParaRPr lang="ja-JP" altLang="en-US" sz="3200" dirty="0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BB94A1CB-50A0-4476-A30D-3A9370F2D4B4}"/>
                </a:ext>
              </a:extLst>
            </p:cNvPr>
            <p:cNvCxnSpPr/>
            <p:nvPr/>
          </p:nvCxnSpPr>
          <p:spPr>
            <a:xfrm>
              <a:off x="5744121" y="862643"/>
              <a:ext cx="414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CB2824E-68B7-42AF-95FB-96FB0BAC7045}"/>
              </a:ext>
            </a:extLst>
          </p:cNvPr>
          <p:cNvSpPr txBox="1"/>
          <p:nvPr/>
        </p:nvSpPr>
        <p:spPr>
          <a:xfrm>
            <a:off x="2791635" y="1235247"/>
            <a:ext cx="1046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C0216F-AB36-4E37-BE67-FCBF99345E65}"/>
              </a:ext>
            </a:extLst>
          </p:cNvPr>
          <p:cNvSpPr/>
          <p:nvPr/>
        </p:nvSpPr>
        <p:spPr>
          <a:xfrm>
            <a:off x="4934509" y="1545186"/>
            <a:ext cx="432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0CAF161-7A0E-4E45-ABBC-8F638E97E572}"/>
              </a:ext>
            </a:extLst>
          </p:cNvPr>
          <p:cNvSpPr/>
          <p:nvPr/>
        </p:nvSpPr>
        <p:spPr>
          <a:xfrm>
            <a:off x="4934509" y="499874"/>
            <a:ext cx="2160000" cy="676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4CF4397-31B3-41F8-9827-D9E1AAD7FDA9}"/>
              </a:ext>
            </a:extLst>
          </p:cNvPr>
          <p:cNvSpPr txBox="1"/>
          <p:nvPr/>
        </p:nvSpPr>
        <p:spPr>
          <a:xfrm>
            <a:off x="5600804" y="47145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赤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CC1B265-D194-4959-A3B8-14737F55F031}"/>
              </a:ext>
            </a:extLst>
          </p:cNvPr>
          <p:cNvSpPr txBox="1"/>
          <p:nvPr/>
        </p:nvSpPr>
        <p:spPr>
          <a:xfrm>
            <a:off x="6750979" y="154095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白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2553969-96AB-4E49-8C15-62623413E84F}"/>
              </a:ext>
            </a:extLst>
          </p:cNvPr>
          <p:cNvSpPr txBox="1"/>
          <p:nvPr/>
        </p:nvSpPr>
        <p:spPr>
          <a:xfrm>
            <a:off x="3162690" y="537268"/>
            <a:ext cx="7489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ｍ</a:t>
            </a:r>
            <a:endParaRPr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D8D3321-E464-4578-B59F-0E9877FF5D5A}"/>
              </a:ext>
            </a:extLst>
          </p:cNvPr>
          <p:cNvSpPr txBox="1"/>
          <p:nvPr/>
        </p:nvSpPr>
        <p:spPr>
          <a:xfrm>
            <a:off x="3128722" y="2407862"/>
            <a:ext cx="7489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ｍ</a:t>
            </a:r>
            <a:endParaRPr lang="ja-JP" altLang="en-US" sz="3600" dirty="0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954323EB-6A3C-4B0A-8B73-3F597C1B2821}"/>
              </a:ext>
            </a:extLst>
          </p:cNvPr>
          <p:cNvSpPr/>
          <p:nvPr/>
        </p:nvSpPr>
        <p:spPr>
          <a:xfrm>
            <a:off x="7377173" y="2592406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E4DC14D-21CF-4CA0-A321-73DA38D96B21}"/>
              </a:ext>
            </a:extLst>
          </p:cNvPr>
          <p:cNvGrpSpPr/>
          <p:nvPr/>
        </p:nvGrpSpPr>
        <p:grpSpPr>
          <a:xfrm>
            <a:off x="4009497" y="4450592"/>
            <a:ext cx="630715" cy="1388307"/>
            <a:chOff x="4835602" y="5784325"/>
            <a:chExt cx="630715" cy="1388307"/>
          </a:xfrm>
        </p:grpSpPr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4842A3FF-004E-4C62-BD5B-F5D3163C5760}"/>
                </a:ext>
              </a:extLst>
            </p:cNvPr>
            <p:cNvSpPr txBox="1"/>
            <p:nvPr/>
          </p:nvSpPr>
          <p:spPr>
            <a:xfrm>
              <a:off x="4896724" y="6341635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3</a:t>
              </a:r>
              <a:endParaRPr kumimoji="1" lang="ja-JP" altLang="en-US" sz="480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08DBB56-49DD-407E-84DB-C03E78AA4325}"/>
                </a:ext>
              </a:extLst>
            </p:cNvPr>
            <p:cNvSpPr txBox="1"/>
            <p:nvPr/>
          </p:nvSpPr>
          <p:spPr>
            <a:xfrm>
              <a:off x="4890127" y="5784325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4</a:t>
              </a:r>
              <a:endParaRPr kumimoji="1" lang="ja-JP" altLang="en-US" sz="4800" b="1" dirty="0"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EC3DBA6-1D89-4C1A-A811-AA4AF24D87F3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51AABF1-7085-4D9A-AD5A-7D77533BE044}"/>
              </a:ext>
            </a:extLst>
          </p:cNvPr>
          <p:cNvSpPr txBox="1"/>
          <p:nvPr/>
        </p:nvSpPr>
        <p:spPr>
          <a:xfrm>
            <a:off x="2307275" y="5560032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赤は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EEEC0F5-5DD6-4E5B-B4AC-3AAFFCE26B72}"/>
              </a:ext>
            </a:extLst>
          </p:cNvPr>
          <p:cNvSpPr txBox="1"/>
          <p:nvPr/>
        </p:nvSpPr>
        <p:spPr>
          <a:xfrm>
            <a:off x="3848064" y="5600785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4971E99-FE38-4739-80C1-082D43B05F9F}"/>
              </a:ext>
            </a:extLst>
          </p:cNvPr>
          <p:cNvSpPr txBox="1"/>
          <p:nvPr/>
        </p:nvSpPr>
        <p:spPr>
          <a:xfrm>
            <a:off x="5700712" y="5562625"/>
            <a:ext cx="790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97DACDF-2F43-4FBE-854E-6312163618AA}"/>
              </a:ext>
            </a:extLst>
          </p:cNvPr>
          <p:cNvSpPr txBox="1"/>
          <p:nvPr/>
        </p:nvSpPr>
        <p:spPr>
          <a:xfrm>
            <a:off x="7125441" y="5233495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　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47EAB92-2384-42B0-95AA-47DD92585A00}"/>
              </a:ext>
            </a:extLst>
          </p:cNvPr>
          <p:cNvSpPr txBox="1"/>
          <p:nvPr/>
        </p:nvSpPr>
        <p:spPr>
          <a:xfrm>
            <a:off x="1934187" y="3563025"/>
            <a:ext cx="8604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白をもと（１）</a:t>
            </a:r>
            <a:r>
              <a:rPr kumimoji="1" lang="ja-JP" altLang="en-US" sz="3600" dirty="0"/>
              <a:t>としてくらべている</a:t>
            </a:r>
            <a:endParaRPr lang="ja-JP" altLang="en-US" sz="3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C7BC2C4-BBE3-4345-A502-6869588619AB}"/>
              </a:ext>
            </a:extLst>
          </p:cNvPr>
          <p:cNvSpPr txBox="1"/>
          <p:nvPr/>
        </p:nvSpPr>
        <p:spPr>
          <a:xfrm>
            <a:off x="3260188" y="4646167"/>
            <a:ext cx="820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÷</a:t>
            </a:r>
            <a:r>
              <a:rPr lang="ja-JP" altLang="en-US" sz="4800" b="1" dirty="0"/>
              <a:t>　</a:t>
            </a:r>
            <a:endParaRPr kumimoji="1" lang="ja-JP" altLang="en-US" sz="4800" b="1" dirty="0"/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870C9F64-ECD0-466F-85D2-222C979C3193}"/>
              </a:ext>
            </a:extLst>
          </p:cNvPr>
          <p:cNvGrpSpPr/>
          <p:nvPr/>
        </p:nvGrpSpPr>
        <p:grpSpPr>
          <a:xfrm>
            <a:off x="5484147" y="4398992"/>
            <a:ext cx="630715" cy="1388307"/>
            <a:chOff x="4835602" y="5784325"/>
            <a:chExt cx="630715" cy="1388307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60C87630-5367-41FA-B5BA-140AD7D105C9}"/>
                </a:ext>
              </a:extLst>
            </p:cNvPr>
            <p:cNvSpPr txBox="1"/>
            <p:nvPr/>
          </p:nvSpPr>
          <p:spPr>
            <a:xfrm>
              <a:off x="4896724" y="6341635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2</a:t>
              </a:r>
              <a:endParaRPr kumimoji="1" lang="ja-JP" altLang="en-US" sz="4800" b="1" dirty="0"/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E5B4ADDD-5D47-4DBD-827D-C0948B7292B7}"/>
                </a:ext>
              </a:extLst>
            </p:cNvPr>
            <p:cNvSpPr txBox="1"/>
            <p:nvPr/>
          </p:nvSpPr>
          <p:spPr>
            <a:xfrm>
              <a:off x="4890127" y="5784325"/>
              <a:ext cx="5373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/>
                <a:t>1</a:t>
              </a:r>
              <a:endParaRPr kumimoji="1" lang="ja-JP" altLang="en-US" sz="4800" b="1" dirty="0"/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E9A833D7-44C9-48B7-A5CF-2C4A3DBE391B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306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5" grpId="0"/>
      <p:bldP spid="16" grpId="0"/>
      <p:bldP spid="44" grpId="0"/>
      <p:bldP spid="47" grpId="0" animBg="1"/>
      <p:bldP spid="48" grpId="0" animBg="1"/>
      <p:bldP spid="49" grpId="0"/>
      <p:bldP spid="50" grpId="0"/>
      <p:bldP spid="52" grpId="0"/>
      <p:bldP spid="53" grpId="0"/>
      <p:bldP spid="54" grpId="0" animBg="1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710B8EA-538B-45D3-BDA3-906B72A6CC03}"/>
              </a:ext>
            </a:extLst>
          </p:cNvPr>
          <p:cNvGraphicFramePr>
            <a:graphicFrameLocks noGrp="1"/>
          </p:cNvGraphicFramePr>
          <p:nvPr/>
        </p:nvGraphicFramePr>
        <p:xfrm>
          <a:off x="510797" y="182598"/>
          <a:ext cx="3448461" cy="27992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9170">
                  <a:extLst>
                    <a:ext uri="{9D8B030D-6E8A-4147-A177-3AD203B41FA5}">
                      <a16:colId xmlns:a16="http://schemas.microsoft.com/office/drawing/2014/main" val="874069690"/>
                    </a:ext>
                  </a:extLst>
                </a:gridCol>
                <a:gridCol w="1419291">
                  <a:extLst>
                    <a:ext uri="{9D8B030D-6E8A-4147-A177-3AD203B41FA5}">
                      <a16:colId xmlns:a16="http://schemas.microsoft.com/office/drawing/2014/main" val="1362725103"/>
                    </a:ext>
                  </a:extLst>
                </a:gridCol>
              </a:tblGrid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赤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200" b="1" dirty="0"/>
                        <a:t>  </a:t>
                      </a:r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13332"/>
                  </a:ext>
                </a:extLst>
              </a:tr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青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82793"/>
                  </a:ext>
                </a:extLst>
              </a:tr>
              <a:tr h="9330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508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9205138" y="65054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9254509" y="161765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4401500" y="2597325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</a:t>
            </a:r>
            <a:r>
              <a:rPr lang="ja-JP" altLang="en-US" sz="4000" dirty="0"/>
              <a:t>赤</a:t>
            </a:r>
            <a:r>
              <a:rPr kumimoji="1" lang="ja-JP" altLang="en-US" sz="4000" dirty="0"/>
              <a:t>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745992" y="4563653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4964230" y="4771979"/>
            <a:ext cx="871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＝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33DD6A1-DE02-4C58-89A5-90AC4E68545F}"/>
              </a:ext>
            </a:extLst>
          </p:cNvPr>
          <p:cNvGrpSpPr/>
          <p:nvPr/>
        </p:nvGrpSpPr>
        <p:grpSpPr>
          <a:xfrm>
            <a:off x="5977881" y="4507086"/>
            <a:ext cx="630715" cy="1277323"/>
            <a:chOff x="4835602" y="5833753"/>
            <a:chExt cx="630715" cy="1277323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452E636-0813-44CA-917C-92D55FD67BBB}"/>
                </a:ext>
              </a:extLst>
            </p:cNvPr>
            <p:cNvSpPr txBox="1"/>
            <p:nvPr/>
          </p:nvSpPr>
          <p:spPr>
            <a:xfrm>
              <a:off x="4896724" y="6341635"/>
              <a:ext cx="5084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b="1" dirty="0"/>
                <a:t>2</a:t>
              </a:r>
              <a:endParaRPr kumimoji="1" lang="ja-JP" altLang="en-US" sz="4400" b="1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0480477-61A0-4ADC-AD9F-953746C546CF}"/>
                </a:ext>
              </a:extLst>
            </p:cNvPr>
            <p:cNvSpPr txBox="1"/>
            <p:nvPr/>
          </p:nvSpPr>
          <p:spPr>
            <a:xfrm>
              <a:off x="4890127" y="5833753"/>
              <a:ext cx="5084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b="1" dirty="0"/>
                <a:t>3</a:t>
              </a:r>
              <a:endParaRPr kumimoji="1" lang="ja-JP" altLang="en-US" sz="4400" b="1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7EF940D-6C4D-427C-AE1F-9607D2863E1E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6757431-9894-48EC-89EA-B3C8F6C0E2B2}"/>
              </a:ext>
            </a:extLst>
          </p:cNvPr>
          <p:cNvGrpSpPr/>
          <p:nvPr/>
        </p:nvGrpSpPr>
        <p:grpSpPr>
          <a:xfrm>
            <a:off x="9553951" y="4980305"/>
            <a:ext cx="643333" cy="1608207"/>
            <a:chOff x="4835602" y="5656758"/>
            <a:chExt cx="643333" cy="1608207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567840A-40F3-46AC-89AB-F0C605A5285C}"/>
                </a:ext>
              </a:extLst>
            </p:cNvPr>
            <p:cNvSpPr txBox="1"/>
            <p:nvPr/>
          </p:nvSpPr>
          <p:spPr>
            <a:xfrm>
              <a:off x="4896724" y="6341635"/>
              <a:ext cx="58221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kumimoji="1" lang="ja-JP" altLang="en-US" sz="5400" b="1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E92E638-BC33-4E72-AD74-587FEAF0ABDD}"/>
                </a:ext>
              </a:extLst>
            </p:cNvPr>
            <p:cNvSpPr txBox="1"/>
            <p:nvPr/>
          </p:nvSpPr>
          <p:spPr>
            <a:xfrm>
              <a:off x="4859853" y="5656758"/>
              <a:ext cx="58221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5400" b="1" dirty="0"/>
                <a:t>3</a:t>
              </a:r>
              <a:endParaRPr kumimoji="1" lang="ja-JP" altLang="en-US" sz="5400" b="1" dirty="0"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53282F4-F812-4D39-ADBF-6EE501B0A031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E3250A4-D361-4763-8863-B81B43901CE8}"/>
              </a:ext>
            </a:extLst>
          </p:cNvPr>
          <p:cNvGrpSpPr/>
          <p:nvPr/>
        </p:nvGrpSpPr>
        <p:grpSpPr>
          <a:xfrm>
            <a:off x="2810811" y="222236"/>
            <a:ext cx="414882" cy="1029416"/>
            <a:chOff x="5744121" y="382490"/>
            <a:chExt cx="414882" cy="1029416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CDDFE11-B8D2-4DC4-B72B-8BACD9169F8A}"/>
                </a:ext>
              </a:extLst>
            </p:cNvPr>
            <p:cNvSpPr txBox="1"/>
            <p:nvPr/>
          </p:nvSpPr>
          <p:spPr>
            <a:xfrm>
              <a:off x="5744121" y="382490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2</a:t>
              </a:r>
              <a:endParaRPr lang="ja-JP" altLang="en-US" sz="3200" dirty="0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9CC0A92-F48E-4D4C-BD19-2BE5E3C33CAC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3</a:t>
              </a:r>
              <a:endParaRPr lang="ja-JP" altLang="en-US" sz="3200" dirty="0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52D6DBA-97B1-4993-BFBD-84B86376C38F}"/>
                </a:ext>
              </a:extLst>
            </p:cNvPr>
            <p:cNvCxnSpPr/>
            <p:nvPr/>
          </p:nvCxnSpPr>
          <p:spPr>
            <a:xfrm>
              <a:off x="5744121" y="862643"/>
              <a:ext cx="414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F02CBBCC-FEAC-4C8F-BC74-2D6B10C3DB2E}"/>
              </a:ext>
            </a:extLst>
          </p:cNvPr>
          <p:cNvGrpSpPr/>
          <p:nvPr/>
        </p:nvGrpSpPr>
        <p:grpSpPr>
          <a:xfrm>
            <a:off x="2810811" y="2077153"/>
            <a:ext cx="414882" cy="1029416"/>
            <a:chOff x="5744121" y="382490"/>
            <a:chExt cx="414882" cy="1029416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318CFEC2-5DF3-4507-BD98-36CC82189627}"/>
                </a:ext>
              </a:extLst>
            </p:cNvPr>
            <p:cNvSpPr txBox="1"/>
            <p:nvPr/>
          </p:nvSpPr>
          <p:spPr>
            <a:xfrm>
              <a:off x="5744121" y="382490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4</a:t>
              </a:r>
              <a:endParaRPr lang="ja-JP" altLang="en-US" sz="3200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59F2601-9AA7-4D32-959F-C77C508631B2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3</a:t>
              </a:r>
              <a:endParaRPr lang="ja-JP" altLang="en-US" sz="3200" dirty="0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BB94A1CB-50A0-4476-A30D-3A9370F2D4B4}"/>
                </a:ext>
              </a:extLst>
            </p:cNvPr>
            <p:cNvCxnSpPr/>
            <p:nvPr/>
          </p:nvCxnSpPr>
          <p:spPr>
            <a:xfrm>
              <a:off x="5744121" y="862643"/>
              <a:ext cx="414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CB2824E-68B7-42AF-95FB-96FB0BAC7045}"/>
              </a:ext>
            </a:extLst>
          </p:cNvPr>
          <p:cNvSpPr txBox="1"/>
          <p:nvPr/>
        </p:nvSpPr>
        <p:spPr>
          <a:xfrm>
            <a:off x="2791635" y="1235247"/>
            <a:ext cx="1046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AC0216F-AB36-4E37-BE67-FCBF99345E65}"/>
              </a:ext>
            </a:extLst>
          </p:cNvPr>
          <p:cNvSpPr/>
          <p:nvPr/>
        </p:nvSpPr>
        <p:spPr>
          <a:xfrm>
            <a:off x="4934509" y="1545186"/>
            <a:ext cx="432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0CAF161-7A0E-4E45-ABBC-8F638E97E572}"/>
              </a:ext>
            </a:extLst>
          </p:cNvPr>
          <p:cNvSpPr/>
          <p:nvPr/>
        </p:nvSpPr>
        <p:spPr>
          <a:xfrm>
            <a:off x="4934509" y="499874"/>
            <a:ext cx="6480000" cy="676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4CF4397-31B3-41F8-9827-D9E1AAD7FDA9}"/>
              </a:ext>
            </a:extLst>
          </p:cNvPr>
          <p:cNvSpPr txBox="1"/>
          <p:nvPr/>
        </p:nvSpPr>
        <p:spPr>
          <a:xfrm>
            <a:off x="6979924" y="4809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青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CC1B265-D194-4959-A3B8-14737F55F031}"/>
              </a:ext>
            </a:extLst>
          </p:cNvPr>
          <p:cNvSpPr txBox="1"/>
          <p:nvPr/>
        </p:nvSpPr>
        <p:spPr>
          <a:xfrm>
            <a:off x="6750979" y="154095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白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2553969-96AB-4E49-8C15-62623413E84F}"/>
              </a:ext>
            </a:extLst>
          </p:cNvPr>
          <p:cNvSpPr txBox="1"/>
          <p:nvPr/>
        </p:nvSpPr>
        <p:spPr>
          <a:xfrm>
            <a:off x="3162690" y="537268"/>
            <a:ext cx="7489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ｍ</a:t>
            </a:r>
            <a:endParaRPr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D8D3321-E464-4578-B59F-0E9877FF5D5A}"/>
              </a:ext>
            </a:extLst>
          </p:cNvPr>
          <p:cNvSpPr txBox="1"/>
          <p:nvPr/>
        </p:nvSpPr>
        <p:spPr>
          <a:xfrm>
            <a:off x="3128722" y="2407862"/>
            <a:ext cx="7489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ｍ</a:t>
            </a:r>
            <a:endParaRPr lang="ja-JP" altLang="en-US" sz="3600" dirty="0"/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954323EB-6A3C-4B0A-8B73-3F597C1B2821}"/>
              </a:ext>
            </a:extLst>
          </p:cNvPr>
          <p:cNvSpPr/>
          <p:nvPr/>
        </p:nvSpPr>
        <p:spPr>
          <a:xfrm>
            <a:off x="7377173" y="2592406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E4DC14D-21CF-4CA0-A321-73DA38D96B21}"/>
              </a:ext>
            </a:extLst>
          </p:cNvPr>
          <p:cNvGrpSpPr/>
          <p:nvPr/>
        </p:nvGrpSpPr>
        <p:grpSpPr>
          <a:xfrm>
            <a:off x="4230871" y="4515876"/>
            <a:ext cx="630715" cy="1351465"/>
            <a:chOff x="4835602" y="5809039"/>
            <a:chExt cx="630715" cy="1351465"/>
          </a:xfrm>
        </p:grpSpPr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4842A3FF-004E-4C62-BD5B-F5D3163C5760}"/>
                </a:ext>
              </a:extLst>
            </p:cNvPr>
            <p:cNvSpPr txBox="1"/>
            <p:nvPr/>
          </p:nvSpPr>
          <p:spPr>
            <a:xfrm>
              <a:off x="4896724" y="6391063"/>
              <a:ext cx="5084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b="1" dirty="0"/>
                <a:t>3</a:t>
              </a:r>
              <a:endParaRPr kumimoji="1" lang="ja-JP" altLang="en-US" sz="440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08DBB56-49DD-407E-84DB-C03E78AA4325}"/>
                </a:ext>
              </a:extLst>
            </p:cNvPr>
            <p:cNvSpPr txBox="1"/>
            <p:nvPr/>
          </p:nvSpPr>
          <p:spPr>
            <a:xfrm>
              <a:off x="4890127" y="5809039"/>
              <a:ext cx="5084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b="1" dirty="0"/>
                <a:t>4</a:t>
              </a:r>
              <a:endParaRPr kumimoji="1" lang="ja-JP" altLang="en-US" sz="4400" b="1" dirty="0"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EC3DBA6-1D89-4C1A-A811-AA4AF24D87F3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51AABF1-7085-4D9A-AD5A-7D77533BE044}"/>
              </a:ext>
            </a:extLst>
          </p:cNvPr>
          <p:cNvSpPr txBox="1"/>
          <p:nvPr/>
        </p:nvSpPr>
        <p:spPr>
          <a:xfrm>
            <a:off x="2443261" y="5661407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青は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EEEC0F5-5DD6-4E5B-B4AC-3AAFFCE26B72}"/>
              </a:ext>
            </a:extLst>
          </p:cNvPr>
          <p:cNvSpPr txBox="1"/>
          <p:nvPr/>
        </p:nvSpPr>
        <p:spPr>
          <a:xfrm>
            <a:off x="4038482" y="5661407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4971E99-FE38-4739-80C1-082D43B05F9F}"/>
              </a:ext>
            </a:extLst>
          </p:cNvPr>
          <p:cNvSpPr txBox="1"/>
          <p:nvPr/>
        </p:nvSpPr>
        <p:spPr>
          <a:xfrm>
            <a:off x="6004289" y="5611380"/>
            <a:ext cx="790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97DACDF-2F43-4FBE-854E-6312163618AA}"/>
              </a:ext>
            </a:extLst>
          </p:cNvPr>
          <p:cNvSpPr txBox="1"/>
          <p:nvPr/>
        </p:nvSpPr>
        <p:spPr>
          <a:xfrm>
            <a:off x="7530432" y="5237359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　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47EAB92-2384-42B0-95AA-47DD92585A00}"/>
              </a:ext>
            </a:extLst>
          </p:cNvPr>
          <p:cNvSpPr txBox="1"/>
          <p:nvPr/>
        </p:nvSpPr>
        <p:spPr>
          <a:xfrm>
            <a:off x="1934187" y="3563025"/>
            <a:ext cx="8604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白をもと（１）</a:t>
            </a:r>
            <a:r>
              <a:rPr kumimoji="1" lang="ja-JP" altLang="en-US" sz="3600" dirty="0"/>
              <a:t>としてくらべている</a:t>
            </a:r>
            <a:endParaRPr lang="ja-JP" altLang="en-US" sz="3600"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B3AFD621-125E-46DA-B380-A08D4CF3ADCA}"/>
              </a:ext>
            </a:extLst>
          </p:cNvPr>
          <p:cNvGrpSpPr/>
          <p:nvPr/>
        </p:nvGrpSpPr>
        <p:grpSpPr>
          <a:xfrm>
            <a:off x="7437579" y="1458193"/>
            <a:ext cx="414882" cy="1029416"/>
            <a:chOff x="5744121" y="382490"/>
            <a:chExt cx="414882" cy="1029416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60340DF7-C0AA-4D83-81B5-5987873A1CEC}"/>
                </a:ext>
              </a:extLst>
            </p:cNvPr>
            <p:cNvSpPr txBox="1"/>
            <p:nvPr/>
          </p:nvSpPr>
          <p:spPr>
            <a:xfrm>
              <a:off x="5744121" y="382490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4</a:t>
              </a:r>
              <a:endParaRPr lang="ja-JP" altLang="en-US" sz="3200" dirty="0"/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404DCB29-8EDF-41F3-B66B-C092D7814A90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3200" b="1" dirty="0"/>
                <a:t>3</a:t>
              </a:r>
              <a:endParaRPr lang="ja-JP" altLang="en-US" sz="3200" dirty="0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C5A1841-F17A-41C6-8390-47565F9B6B2C}"/>
                </a:ext>
              </a:extLst>
            </p:cNvPr>
            <p:cNvCxnSpPr/>
            <p:nvPr/>
          </p:nvCxnSpPr>
          <p:spPr>
            <a:xfrm>
              <a:off x="5744121" y="862643"/>
              <a:ext cx="414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8AC2FAD-9E00-4902-A723-F8BF40B51A70}"/>
              </a:ext>
            </a:extLst>
          </p:cNvPr>
          <p:cNvSpPr txBox="1"/>
          <p:nvPr/>
        </p:nvSpPr>
        <p:spPr>
          <a:xfrm>
            <a:off x="7861458" y="1704074"/>
            <a:ext cx="7489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ｍ</a:t>
            </a:r>
            <a:endParaRPr lang="ja-JP" altLang="en-US" sz="36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4A90213-3A39-4805-B2A8-13E9E02E6154}"/>
              </a:ext>
            </a:extLst>
          </p:cNvPr>
          <p:cNvSpPr txBox="1"/>
          <p:nvPr/>
        </p:nvSpPr>
        <p:spPr>
          <a:xfrm>
            <a:off x="7787368" y="501242"/>
            <a:ext cx="1046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4FC4B06-5FDB-4B3E-A503-BCE602296638}"/>
              </a:ext>
            </a:extLst>
          </p:cNvPr>
          <p:cNvSpPr txBox="1"/>
          <p:nvPr/>
        </p:nvSpPr>
        <p:spPr>
          <a:xfrm>
            <a:off x="2744367" y="4764469"/>
            <a:ext cx="6307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800" b="1" dirty="0"/>
              <a:t>2</a:t>
            </a:r>
            <a:endParaRPr lang="ja-JP" altLang="en-US" sz="48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D0C30B2-6C2E-4BE8-8EBE-B36433D7948C}"/>
              </a:ext>
            </a:extLst>
          </p:cNvPr>
          <p:cNvSpPr txBox="1"/>
          <p:nvPr/>
        </p:nvSpPr>
        <p:spPr>
          <a:xfrm>
            <a:off x="11379056" y="65669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1E9D463-ACA9-47EE-91E9-5E86C829DC07}"/>
              </a:ext>
            </a:extLst>
          </p:cNvPr>
          <p:cNvSpPr txBox="1"/>
          <p:nvPr/>
        </p:nvSpPr>
        <p:spPr>
          <a:xfrm>
            <a:off x="3306255" y="4764468"/>
            <a:ext cx="953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÷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9651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4" grpId="0"/>
      <p:bldP spid="15" grpId="0"/>
      <p:bldP spid="16" grpId="0"/>
      <p:bldP spid="44" grpId="0"/>
      <p:bldP spid="47" grpId="0" animBg="1"/>
      <p:bldP spid="48" grpId="0" animBg="1"/>
      <p:bldP spid="49" grpId="0"/>
      <p:bldP spid="50" grpId="0"/>
      <p:bldP spid="52" grpId="0"/>
      <p:bldP spid="53" grpId="0"/>
      <p:bldP spid="54" grpId="0" animBg="1"/>
      <p:bldP spid="60" grpId="0"/>
      <p:bldP spid="61" grpId="0"/>
      <p:bldP spid="62" grpId="0"/>
      <p:bldP spid="63" grpId="0"/>
      <p:bldP spid="64" grpId="0"/>
      <p:bldP spid="69" grpId="0"/>
      <p:bldP spid="75" grpId="0"/>
      <p:bldP spid="76" grpId="0"/>
      <p:bldP spid="77" grpId="0"/>
      <p:bldP spid="7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314</Words>
  <Application>Microsoft Office PowerPoint</Application>
  <PresentationFormat>ワイド画面</PresentationFormat>
  <Paragraphs>135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30</cp:revision>
  <dcterms:created xsi:type="dcterms:W3CDTF">2021-06-23T08:33:48Z</dcterms:created>
  <dcterms:modified xsi:type="dcterms:W3CDTF">2021-06-25T03:09:07Z</dcterms:modified>
</cp:coreProperties>
</file>